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174"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4777986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№161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751737"/>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10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11 маусымға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10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11 </a:t>
            </a:r>
            <a:r>
              <a:rPr lang="ru-RU" altLang="ru-RU" sz="1200" b="1" dirty="0" err="1">
                <a:latin typeface="Times New Roman" panose="02020603050405020304" pitchFamily="18" charset="0"/>
                <a:cs typeface="Times New Roman" panose="02020603050405020304" pitchFamily="18" charset="0"/>
              </a:rPr>
              <a:t>маусым</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өткінші жаңбыр, найзағай. Жел оңтүстік-шығыстан соғады, күші 5-10 м/с. Ауа температурасы түнде 15-17, күндіз 31-33 жылы болады.</a:t>
            </a: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12 </a:t>
            </a:r>
            <a:r>
              <a:rPr lang="ru-RU" altLang="ru-RU" sz="1200" b="1" dirty="0" err="1">
                <a:latin typeface="Times New Roman" pitchFamily="18" charset="0"/>
                <a:cs typeface="Times New Roman" pitchFamily="18" charset="0"/>
              </a:rPr>
              <a:t>маусымға</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11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12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5-10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20053" y="35198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26694F16-BB2B-7526-2905-0CA6465DBAD6}"/>
              </a:ext>
            </a:extLst>
          </p:cNvPr>
          <p:cNvSpPr txBox="1"/>
          <p:nvPr/>
        </p:nvSpPr>
        <p:spPr>
          <a:xfrm>
            <a:off x="4899404" y="208969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5" name="Таблица 2">
            <a:extLst>
              <a:ext uri="{FF2B5EF4-FFF2-40B4-BE49-F238E27FC236}">
                <a16:creationId xmlns:a16="http://schemas.microsoft.com/office/drawing/2014/main" id="{34E1A846-BBA6-C255-2048-EB164ACAF508}"/>
              </a:ext>
            </a:extLst>
          </p:cNvPr>
          <p:cNvGraphicFramePr>
            <a:graphicFrameLocks noGrp="1"/>
          </p:cNvGraphicFramePr>
          <p:nvPr>
            <p:extLst>
              <p:ext uri="{D42A27DB-BD31-4B8C-83A1-F6EECF244321}">
                <p14:modId xmlns:p14="http://schemas.microsoft.com/office/powerpoint/2010/main" val="2400383455"/>
              </p:ext>
            </p:extLst>
          </p:nvPr>
        </p:nvGraphicFramePr>
        <p:xfrm>
          <a:off x="4994184" y="4239492"/>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4355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1341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 / Кашканова Г.М. </a:t>
            </a: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20374</TotalTime>
  <Words>561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Гульжас Мадениетовна Кашканова</cp:lastModifiedBy>
  <cp:revision>4463</cp:revision>
  <cp:lastPrinted>2021-07-01T03:56:27Z</cp:lastPrinted>
  <dcterms:created xsi:type="dcterms:W3CDTF">2018-03-27T06:03:00Z</dcterms:created>
  <dcterms:modified xsi:type="dcterms:W3CDTF">2026-06-10T06:31:24Z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